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8263"/>
  <p:notesSz cx="6858000" cy="9144000"/>
  <p:defaultTextStyle>
    <a:defPPr>
      <a:defRPr lang="ru-RU"/>
    </a:defPPr>
    <a:lvl1pPr marL="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642" y="84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70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815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0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0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9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8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72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43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95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70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39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3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3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1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76800" y="409576"/>
            <a:ext cx="260985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cs typeface="Times New Roman" panose="02020603050405020304" pitchFamily="18" charset="0"/>
              </a:rPr>
              <a:t>сообщества</a:t>
            </a:r>
            <a:endParaRPr lang="ru-RU" sz="3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9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3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2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" y="0"/>
            <a:ext cx="9138928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8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4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тская безопасность в интернете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1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7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</Words>
  <Application>Microsoft Office PowerPoint</Application>
  <PresentationFormat>Произвольный</PresentationFormat>
  <Paragraphs>1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Алина Мустафина</cp:lastModifiedBy>
  <cp:revision>6</cp:revision>
  <dcterms:created xsi:type="dcterms:W3CDTF">2022-02-25T13:53:16Z</dcterms:created>
  <dcterms:modified xsi:type="dcterms:W3CDTF">2022-03-09T10:09:24Z</dcterms:modified>
</cp:coreProperties>
</file>